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1" r:id="rId3"/>
    <p:sldId id="272" r:id="rId4"/>
    <p:sldId id="259" r:id="rId5"/>
    <p:sldId id="273" r:id="rId6"/>
    <p:sldId id="263" r:id="rId7"/>
    <p:sldId id="261" r:id="rId8"/>
    <p:sldId id="258" r:id="rId9"/>
    <p:sldId id="260" r:id="rId10"/>
    <p:sldId id="267" r:id="rId11"/>
    <p:sldId id="269" r:id="rId12"/>
    <p:sldId id="274" r:id="rId13"/>
    <p:sldId id="275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7A016F-97B4-4956-B6C7-6552FE903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705ACE0-08E6-4BD2-A957-C2DA3712F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EFD98D-2BB9-4AB0-83B4-276709391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821FD3-C4C1-42CA-9298-1EE4B521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1D1492-9EBD-4CA3-8B1F-F3CC7DC02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49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78FCFA-D1C6-48A9-8F18-927319972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700CA0E-6EA9-4CEC-9D7F-74E6AF239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3A5225-DAC8-454B-A555-4BF4536F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9CD266-6C62-43FF-B5FA-8B003B8D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C46E8A-0BCE-47C3-8723-C5D7E9F0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4376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7C74943-6D8A-44F4-8F4D-7697E2F5E5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581B796-397B-454D-93DE-A8604E9C0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E78BFF-29A7-4CDF-BF09-31D6F6D8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0B413E-502B-4B04-B5D2-04C31CF0A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9142BD-69AE-49E2-8A6E-E4997901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067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EFC1EB8-0543-4651-9D15-6E87E386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A70-9BA3-4BF0-86BD-D20F808D5EEC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403B98B-B16E-451F-963A-78358D7C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7235A5-0A53-4031-85BC-1CEF3730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33A40-4AB5-4590-A116-A2AC8A513A2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6165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8536A3-F7F9-40D4-AC97-0A57BD38A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B28F9BF-8A32-44C0-8476-4E2ED3B13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135997-A23D-49BD-96AD-620945C1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19A70-9BA3-4BF0-86BD-D20F808D5EEC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80A0E7-3F59-4DEF-8911-3CECFFB3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04422C-093B-4A46-9563-55037350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33A40-4AB5-4590-A116-A2AC8A513A2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9676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581D00-22EF-4414-81F9-A8F935CE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4B5960-5A36-4D2F-8AA5-7134183D3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1CAEA1-2E47-44FE-9DA0-89D59699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682ED7-1FA7-4D9D-A713-82CE0C02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8A138D-0F92-4365-92D5-6B7B535E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079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0453E-9D59-443B-9880-D8C216DE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462FA8-B389-41C2-9619-EAEDFCB00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A5470E-3C2B-436E-944F-EB1D26568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201786-D05C-4BE2-B91C-C764AF0A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E6B416-0761-416C-803C-FA5F4D7D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207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E39475-0149-4ABA-812D-338946AF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EB9D2D-FEC3-4D84-AA85-2D6E43955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C883CD-1074-4DAC-B095-92D78A7DC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59911AB-1EE7-495D-AF2C-E51EF851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B024D3D-2A68-4B82-AB34-D251BDFC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E09D57-F120-416E-B5D8-27FF94E4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50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6B335E-0E11-4A38-84DF-7087F1AD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6610CA2-F7CF-4C9E-9B17-5AA90248D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F61AA3-0931-49EB-95C1-D65876DBA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3D959-FE16-45F6-9F41-C1981F880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A039AE7-2C97-4555-82F8-24F9972FA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A52E2C-C5E1-4D3A-8D85-CDCA17C5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BD78F6E-31BC-404B-96D7-23D884A6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EE11405-2597-40C9-9269-4109DDC8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90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2D349-5BF1-4DBC-A391-03D69984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A0AE194-005F-40CC-9942-5683C11B7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E264BFC-A8DD-4DDE-80A2-ED6C936F1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33C682-807C-499A-858B-3C852B481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70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2A7E8C2-038F-4F9A-972F-0786FF72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68A0AF4-108E-4B43-A4F9-6BA7EFBD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C2D86C0-7AE2-4DDD-83B0-97734D6C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91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326883-B540-4FAD-BD57-68161277B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4564CF-5757-45EE-967F-40D8C1B4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62ABEE-6CF0-4EC3-B8FB-BE4AD9959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E3E3AD-F5DA-4FE6-A67F-EFC82A4A9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29C16D6-4322-4413-B385-E71ED0427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AB20A1C-81F8-4E26-8121-A227FBB8C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60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5AF750-BB14-43EB-A9EB-FE11856E2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B3A58D5-BFB8-4294-A85D-E4824ED957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5C2947-39B8-4229-9286-AAE0909F7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D6CC3E-3F1E-4EFC-93F5-33973660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8DE874-86A6-4A5D-9769-6F1966926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E06C37-39D9-454A-A422-614A764A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81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1A314A0-B44C-48E7-89DD-038410CF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FE4B4CE-5277-4CF2-97EE-D52E20A40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F005FA-4C34-4F57-88A4-3826303F1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441B5-BF30-4551-8B6B-80BD55886B4B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BA2FB3-1EED-4739-8946-B0AF20CCE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3BFE3D-E57C-41F7-8D21-2A2C8D787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40B13-1B14-427F-B118-A07ED99E0DF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61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DF6D2FE-1A6D-4F13-80D5-D36D413E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0A7428-CF28-47BB-935D-3C307FD0C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1D93F4-BCB8-44FC-B333-5DB6D5362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19A70-9BA3-4BF0-86BD-D20F808D5EEC}" type="datetimeFigureOut">
              <a:rPr lang="it-IT" smtClean="0"/>
              <a:t>03/dic/2020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B1C03F-47D3-467D-B3BB-003897FCD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30C341-B7DA-49F7-8811-D1425BE89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33A40-4AB5-4590-A116-A2AC8A513A2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124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373845-BEDD-444C-B348-DBDCF7FA7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2889" y="4290097"/>
            <a:ext cx="4753685" cy="1783326"/>
          </a:xfrm>
          <a:noFill/>
        </p:spPr>
        <p:txBody>
          <a:bodyPr>
            <a:normAutofit/>
          </a:bodyPr>
          <a:lstStyle/>
          <a:p>
            <a:r>
              <a:rPr lang="it-IT">
                <a:solidFill>
                  <a:srgbClr val="080808"/>
                </a:solidFill>
              </a:rPr>
              <a:t>Group 3</a:t>
            </a:r>
            <a:endParaRPr lang="it-IT" sz="2000">
              <a:solidFill>
                <a:srgbClr val="080808"/>
              </a:solidFill>
            </a:endParaRPr>
          </a:p>
          <a:p>
            <a:r>
              <a:rPr lang="it-IT" sz="1400">
                <a:solidFill>
                  <a:srgbClr val="080808"/>
                </a:solidFill>
              </a:rPr>
              <a:t>Alessio Pepe - 0622701463</a:t>
            </a:r>
          </a:p>
          <a:p>
            <a:r>
              <a:rPr lang="it-IT" sz="1400">
                <a:solidFill>
                  <a:srgbClr val="080808"/>
                </a:solidFill>
              </a:rPr>
              <a:t>Dario Zito - 0622701512</a:t>
            </a:r>
          </a:p>
          <a:p>
            <a:r>
              <a:rPr lang="it-IT" sz="1400">
                <a:solidFill>
                  <a:srgbClr val="080808"/>
                </a:solidFill>
              </a:rPr>
              <a:t>Paolo Mansi – 062271542</a:t>
            </a:r>
          </a:p>
          <a:p>
            <a:r>
              <a:rPr lang="it-IT" sz="1400">
                <a:solidFill>
                  <a:srgbClr val="080808"/>
                </a:solidFill>
              </a:rPr>
              <a:t>Teresa Tortorella - 0622701507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4A66B2A-F14A-4D17-B56E-76D27B81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it-IT" sz="3600" dirty="0">
                <a:solidFill>
                  <a:srgbClr val="080808"/>
                </a:solidFill>
              </a:rPr>
              <a:t>Software Engineering </a:t>
            </a:r>
            <a:br>
              <a:rPr lang="it-IT" sz="3600" dirty="0">
                <a:solidFill>
                  <a:srgbClr val="080808"/>
                </a:solidFill>
              </a:rPr>
            </a:br>
            <a:r>
              <a:rPr lang="it-IT" sz="2800" dirty="0">
                <a:solidFill>
                  <a:srgbClr val="080808"/>
                </a:solidFill>
              </a:rPr>
              <a:t>Sprint 1 </a:t>
            </a:r>
            <a:r>
              <a:rPr lang="it-IT" sz="2800" dirty="0" err="1">
                <a:solidFill>
                  <a:srgbClr val="080808"/>
                </a:solidFill>
              </a:rPr>
              <a:t>Discussion</a:t>
            </a:r>
            <a:endParaRPr lang="it-IT" sz="3600" dirty="0">
              <a:solidFill>
                <a:srgbClr val="080808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0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020-12-03 19-26-44">
            <a:hlinkClick r:id="" action="ppaction://media"/>
            <a:extLst>
              <a:ext uri="{FF2B5EF4-FFF2-40B4-BE49-F238E27FC236}">
                <a16:creationId xmlns:a16="http://schemas.microsoft.com/office/drawing/2014/main" id="{7418CA4B-4572-4410-B073-E17DB54C1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9883" y="1567832"/>
            <a:ext cx="8628708" cy="4853648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5EA4C9-ECAD-46B9-A5B8-85FEEE31E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883" y="429920"/>
            <a:ext cx="5482137" cy="93910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DC22E84-CE0A-4225-AB58-91632E816D99}"/>
              </a:ext>
            </a:extLst>
          </p:cNvPr>
          <p:cNvSpPr txBox="1"/>
          <p:nvPr/>
        </p:nvSpPr>
        <p:spPr>
          <a:xfrm>
            <a:off x="370508" y="599674"/>
            <a:ext cx="6267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29081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836B2D7-EDE1-4E8E-861F-E4B4E305A545}"/>
              </a:ext>
            </a:extLst>
          </p:cNvPr>
          <p:cNvSpPr txBox="1"/>
          <p:nvPr/>
        </p:nvSpPr>
        <p:spPr>
          <a:xfrm>
            <a:off x="313358" y="418699"/>
            <a:ext cx="6267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dirty="0"/>
              <a:t>Client Side</a:t>
            </a:r>
          </a:p>
        </p:txBody>
      </p:sp>
      <p:pic>
        <p:nvPicPr>
          <p:cNvPr id="13" name="2020-12-03 19-43-56">
            <a:hlinkClick r:id="" action="ppaction://media"/>
            <a:extLst>
              <a:ext uri="{FF2B5EF4-FFF2-40B4-BE49-F238E27FC236}">
                <a16:creationId xmlns:a16="http://schemas.microsoft.com/office/drawing/2014/main" id="{5E3C9DDE-5A96-4540-A7C5-7ACC3845D9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9832" y="1160953"/>
            <a:ext cx="9376770" cy="52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4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836B2D7-EDE1-4E8E-861F-E4B4E305A545}"/>
              </a:ext>
            </a:extLst>
          </p:cNvPr>
          <p:cNvSpPr txBox="1"/>
          <p:nvPr/>
        </p:nvSpPr>
        <p:spPr>
          <a:xfrm>
            <a:off x="313358" y="418699"/>
            <a:ext cx="6267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dirty="0"/>
              <a:t>Client Side</a:t>
            </a:r>
          </a:p>
        </p:txBody>
      </p:sp>
      <p:pic>
        <p:nvPicPr>
          <p:cNvPr id="2" name="2020-12-03 19-46-21">
            <a:hlinkClick r:id="" action="ppaction://media"/>
            <a:extLst>
              <a:ext uri="{FF2B5EF4-FFF2-40B4-BE49-F238E27FC236}">
                <a16:creationId xmlns:a16="http://schemas.microsoft.com/office/drawing/2014/main" id="{6A7F34CD-3EAD-4731-B382-0679BC846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191" y="1128697"/>
            <a:ext cx="9491457" cy="53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0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D235CA-0C67-43FE-B61B-FC83FD0E0E57}"/>
              </a:ext>
            </a:extLst>
          </p:cNvPr>
          <p:cNvSpPr txBox="1"/>
          <p:nvPr/>
        </p:nvSpPr>
        <p:spPr>
          <a:xfrm>
            <a:off x="295163" y="712409"/>
            <a:ext cx="5093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dirty="0"/>
              <a:t>SCRUM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914D12A-1AAC-4D21-8BB8-17075F46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3" y="1886187"/>
            <a:ext cx="2181816" cy="26730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BD70335-DBD6-46E5-8D92-9A781410A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42" y="510789"/>
            <a:ext cx="2073196" cy="583642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6BD1974-CDC7-4EB2-A718-365796DCD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923" y="1750644"/>
            <a:ext cx="6207920" cy="31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8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324C71-53E3-4076-A33E-09DE564F5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45" y="713257"/>
            <a:ext cx="9246580" cy="5571065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004CE1-E695-4A98-A815-B0132793E838}"/>
              </a:ext>
            </a:extLst>
          </p:cNvPr>
          <p:cNvSpPr txBox="1"/>
          <p:nvPr/>
        </p:nvSpPr>
        <p:spPr>
          <a:xfrm>
            <a:off x="202086" y="127475"/>
            <a:ext cx="6267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dirty="0" err="1"/>
              <a:t>Current</a:t>
            </a:r>
            <a:r>
              <a:rPr lang="it-IT" sz="2800" b="1" dirty="0"/>
              <a:t> High Level Design</a:t>
            </a:r>
          </a:p>
        </p:txBody>
      </p:sp>
    </p:spTree>
    <p:extLst>
      <p:ext uri="{BB962C8B-B14F-4D97-AF65-F5344CB8AC3E}">
        <p14:creationId xmlns:p14="http://schemas.microsoft.com/office/powerpoint/2010/main" val="242180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004CE1-E695-4A98-A815-B0132793E838}"/>
              </a:ext>
            </a:extLst>
          </p:cNvPr>
          <p:cNvSpPr txBox="1"/>
          <p:nvPr/>
        </p:nvSpPr>
        <p:spPr>
          <a:xfrm>
            <a:off x="202086" y="127475"/>
            <a:ext cx="6267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dirty="0"/>
              <a:t>Database E-R Model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1B773F2-4131-4B2B-BD7C-F7F88CBBA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2" y="998876"/>
            <a:ext cx="11985076" cy="50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8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E7A2F190-CF39-41D6-8069-79FD143D2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737" y="944860"/>
            <a:ext cx="11072283" cy="562465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B8613E3-0BAA-4C6D-8BCA-7FBC86AED50F}"/>
              </a:ext>
            </a:extLst>
          </p:cNvPr>
          <p:cNvSpPr txBox="1"/>
          <p:nvPr/>
        </p:nvSpPr>
        <p:spPr>
          <a:xfrm>
            <a:off x="284783" y="205590"/>
            <a:ext cx="6267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it-IT" sz="2800" b="1" dirty="0"/>
              <a:t>Database </a:t>
            </a:r>
            <a:r>
              <a:rPr lang="it-IT" sz="2800" b="1" dirty="0" err="1"/>
              <a:t>Logic</a:t>
            </a:r>
            <a:r>
              <a:rPr lang="it-IT" sz="2800" b="1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2284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091703C-CB1C-4286-8153-E55F8E913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6382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F37C9F-B786-4351-B5E0-7E00966FCE4B}"/>
              </a:ext>
            </a:extLst>
          </p:cNvPr>
          <p:cNvSpPr txBox="1"/>
          <p:nvPr/>
        </p:nvSpPr>
        <p:spPr>
          <a:xfrm>
            <a:off x="9540987" y="2814161"/>
            <a:ext cx="238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Package </a:t>
            </a:r>
            <a:r>
              <a:rPr lang="it-IT" sz="3600" b="1" dirty="0" err="1"/>
              <a:t>Structure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6273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A6D1ABF-9E39-435A-A95A-FCFB7FCDE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759" b="-1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2D64D81-0F66-4485-B871-E5E3F0B6E74C}"/>
              </a:ext>
            </a:extLst>
          </p:cNvPr>
          <p:cNvSpPr txBox="1"/>
          <p:nvPr/>
        </p:nvSpPr>
        <p:spPr>
          <a:xfrm>
            <a:off x="9628079" y="2833859"/>
            <a:ext cx="31156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/>
              <a:t>dbinteract</a:t>
            </a:r>
            <a:r>
              <a:rPr lang="it-IT" sz="3600" b="1" dirty="0"/>
              <a:t> </a:t>
            </a:r>
            <a:r>
              <a:rPr lang="it-IT" sz="3600" b="1" dirty="0" err="1"/>
              <a:t>Structure</a:t>
            </a:r>
            <a:endParaRPr lang="it-IT" sz="3600" b="1" dirty="0"/>
          </a:p>
          <a:p>
            <a:r>
              <a:rPr lang="it-IT" sz="2400" b="1" dirty="0" err="1"/>
              <a:t>extract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17158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interni, monitor, screenshot, computer&#10;&#10;Descrizione generata automaticamente">
            <a:extLst>
              <a:ext uri="{FF2B5EF4-FFF2-40B4-BE49-F238E27FC236}">
                <a16:creationId xmlns:a16="http://schemas.microsoft.com/office/drawing/2014/main" id="{31FB410E-A16E-45A2-A9C6-C10FE17CF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r="17474" b="1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508FC3A-A6BE-4336-8A0E-6285C0A10E86}"/>
              </a:ext>
            </a:extLst>
          </p:cNvPr>
          <p:cNvSpPr txBox="1"/>
          <p:nvPr/>
        </p:nvSpPr>
        <p:spPr>
          <a:xfrm>
            <a:off x="9407637" y="2672163"/>
            <a:ext cx="264964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Data Mapping </a:t>
            </a:r>
            <a:r>
              <a:rPr lang="it-IT" sz="3600" b="1" dirty="0" err="1"/>
              <a:t>Utils</a:t>
            </a:r>
            <a:endParaRPr lang="it-IT" sz="3600" b="1" dirty="0"/>
          </a:p>
          <a:p>
            <a:r>
              <a:rPr lang="it-IT" sz="2400" b="1" dirty="0" err="1"/>
              <a:t>extract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351182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6FA9D17-3A18-4A5A-A957-FA74EA4AB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" r="-1" b="-1"/>
          <a:stretch/>
        </p:blipFill>
        <p:spPr>
          <a:xfrm>
            <a:off x="20" y="10"/>
            <a:ext cx="9272902" cy="6857990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D565AC-3480-4E44-8195-B95FAD1C0BF0}"/>
              </a:ext>
            </a:extLst>
          </p:cNvPr>
          <p:cNvSpPr txBox="1"/>
          <p:nvPr/>
        </p:nvSpPr>
        <p:spPr>
          <a:xfrm>
            <a:off x="9407637" y="2737039"/>
            <a:ext cx="2649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 err="1"/>
              <a:t>Servlet</a:t>
            </a:r>
            <a:endParaRPr lang="it-IT" sz="3600" b="1" dirty="0"/>
          </a:p>
          <a:p>
            <a:r>
              <a:rPr lang="it-IT" sz="3600" b="1" dirty="0"/>
              <a:t>Class</a:t>
            </a:r>
          </a:p>
          <a:p>
            <a:r>
              <a:rPr lang="it-IT" sz="2400" b="1" dirty="0" err="1"/>
              <a:t>extract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7223200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52</Words>
  <Application>Microsoft Office PowerPoint</Application>
  <PresentationFormat>Widescreen</PresentationFormat>
  <Paragraphs>21</Paragraphs>
  <Slides>12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Tema di Office</vt:lpstr>
      <vt:lpstr>Tema di Office</vt:lpstr>
      <vt:lpstr>Software Engineering  Sprint 1 Discussion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 Project Presentation</dc:title>
  <dc:creator>ALESSIO PEPE</dc:creator>
  <cp:lastModifiedBy>ALESSIO PEPE</cp:lastModifiedBy>
  <cp:revision>3</cp:revision>
  <dcterms:created xsi:type="dcterms:W3CDTF">2020-12-03T18:28:04Z</dcterms:created>
  <dcterms:modified xsi:type="dcterms:W3CDTF">2020-12-03T19:06:54Z</dcterms:modified>
</cp:coreProperties>
</file>